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06" r:id="rId3"/>
    <p:sldId id="262" r:id="rId4"/>
    <p:sldId id="302" r:id="rId5"/>
    <p:sldId id="300" r:id="rId6"/>
    <p:sldId id="267" r:id="rId7"/>
    <p:sldId id="294" r:id="rId8"/>
    <p:sldId id="279" r:id="rId9"/>
    <p:sldId id="280" r:id="rId10"/>
    <p:sldId id="282" r:id="rId11"/>
    <p:sldId id="299" r:id="rId12"/>
    <p:sldId id="295" r:id="rId13"/>
    <p:sldId id="296" r:id="rId14"/>
    <p:sldId id="305" r:id="rId15"/>
    <p:sldId id="290" r:id="rId16"/>
    <p:sldId id="297" r:id="rId17"/>
    <p:sldId id="29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95274" autoAdjust="0"/>
  </p:normalViewPr>
  <p:slideViewPr>
    <p:cSldViewPr snapToGrid="0">
      <p:cViewPr varScale="1">
        <p:scale>
          <a:sx n="79" d="100"/>
          <a:sy n="79" d="100"/>
        </p:scale>
        <p:origin x="5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4D49D-97CC-0647-320E-2F02B673D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633A24-F8BA-E835-DD11-AF2F27DEF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A01A4-22FC-3DE9-E239-E1CF1A7EB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B732-F6D6-9035-C2E2-D50D132391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2086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Palates refined to match your taste 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2744-AB38-DB2B-DAA5-3D06F8168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C9A484-BC1A-95C0-53A5-DCD1F6C8C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E92EE-973C-A648-EF69-CA28D7376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D080A-EE2F-48DA-2CAB-81DCF7D473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7300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72C65-34D1-CC88-91BB-96604F93E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79EEEE-7E60-E07B-6A11-4AA8D6491F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C88B0A-4770-7DCA-5A2B-807ACA01B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F1B26-6FE7-E7F3-71AF-563635E64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4498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6D87C-E9CE-37D1-50FE-0BFF0D265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C12378-9E0C-74CC-EC97-BF64D5501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E7CA9-61F2-6219-8C24-6AD30EE81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28232-5A20-31CF-21E3-2667B0538E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4564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dirty="0"/>
              <a:t>Stays that set the standard of hospitality 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08-04-2026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90D3F0-7195-FDAB-5A64-D47CB33A2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153506049-640_adpp_is">
            <a:hlinkClick r:id="" action="ppaction://media"/>
            <a:extLst>
              <a:ext uri="{FF2B5EF4-FFF2-40B4-BE49-F238E27FC236}">
                <a16:creationId xmlns:a16="http://schemas.microsoft.com/office/drawing/2014/main" id="{671F0640-DBE0-8426-A8C0-CD1A3D742E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ABFD78-C346-C786-3B4B-005C2D1DE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334"/>
            <a:ext cx="12190814" cy="685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5FD32-B621-FF77-8784-F820B03A4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13881648-640_adpp_is">
            <a:hlinkClick r:id="" action="ppaction://media"/>
            <a:extLst>
              <a:ext uri="{FF2B5EF4-FFF2-40B4-BE49-F238E27FC236}">
                <a16:creationId xmlns:a16="http://schemas.microsoft.com/office/drawing/2014/main" id="{D1306DDA-44A9-D610-9B80-6661BC2D50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D24DAD-E2A8-98C8-AE91-0103EF62D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05FF0C-3005-BC0C-6557-C0A412993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45D636-B7C7-E683-B944-BDBB1C3537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0" y="1388"/>
            <a:ext cx="12184696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C1791-667E-2FD5-8B51-31B345C30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9AB7FC-0F77-372C-B43C-AD7B1A902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" y="1142524"/>
            <a:ext cx="12189458" cy="45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08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6A510-87D0-338F-9905-99E47D1E4D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4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B58E9-A753-0D31-1503-352BC6330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061685501-640_adpp_is">
            <a:hlinkClick r:id="" action="ppaction://media"/>
            <a:extLst>
              <a:ext uri="{FF2B5EF4-FFF2-40B4-BE49-F238E27FC236}">
                <a16:creationId xmlns:a16="http://schemas.microsoft.com/office/drawing/2014/main" id="{3E27CF68-D1D1-D9AB-E6A2-2A3A49FF0AC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11" end="1264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D45923-DF52-03A6-8F5D-4DA67A734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687ACF-07EB-6957-2322-2C4E237DE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7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1430127057-640_adpp_is">
            <a:hlinkClick r:id="" action="ppaction://media"/>
            <a:extLst>
              <a:ext uri="{FF2B5EF4-FFF2-40B4-BE49-F238E27FC236}">
                <a16:creationId xmlns:a16="http://schemas.microsoft.com/office/drawing/2014/main" id="{5320DF20-4CC6-FDA6-CAF6-BD531C1B3A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61" end="276"/>
                </p14:media>
              </p:ext>
            </p:extLst>
          </p:nvPr>
        </p:nvPicPr>
        <p:blipFill>
          <a:blip r:embed="rId5"/>
          <a:srcRect l="12419"/>
          <a:stretch>
            <a:fillRect/>
          </a:stretch>
        </p:blipFill>
        <p:spPr>
          <a:xfrm flipH="1">
            <a:off x="0" y="-486249"/>
            <a:ext cx="12192000" cy="78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05AC2E-DE72-E728-6FAA-FEC2530F8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HR">
            <a:hlinkClick r:id="" action="ppaction://media"/>
            <a:extLst>
              <a:ext uri="{FF2B5EF4-FFF2-40B4-BE49-F238E27FC236}">
                <a16:creationId xmlns:a16="http://schemas.microsoft.com/office/drawing/2014/main" id="{B2CD8BA0-FCB5-4A72-E382-B24E2A35216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38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4A8DD4-1097-1CB5-A9F5-AD3299B5B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</TotalTime>
  <Words>108</Words>
  <Application>Microsoft Office PowerPoint</Application>
  <PresentationFormat>Widescreen</PresentationFormat>
  <Paragraphs>24</Paragraphs>
  <Slides>17</Slides>
  <Notes>16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Bhagyashree</cp:lastModifiedBy>
  <cp:revision>84</cp:revision>
  <dcterms:created xsi:type="dcterms:W3CDTF">2026-03-05T07:50:57Z</dcterms:created>
  <dcterms:modified xsi:type="dcterms:W3CDTF">2026-04-08T07:24:20Z</dcterms:modified>
</cp:coreProperties>
</file>